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5" r:id="rId65"/>
    <p:sldId id="326" r:id="rId66"/>
    <p:sldId id="327" r:id="rId67"/>
    <p:sldId id="328" r:id="rId68"/>
    <p:sldId id="329" r:id="rId69"/>
    <p:sldId id="330" r:id="rId70"/>
    <p:sldId id="331" r:id="rId71"/>
    <p:sldId id="332" r:id="rId72"/>
    <p:sldId id="333" r:id="rId73"/>
    <p:sldId id="334" r:id="rId74"/>
    <p:sldId id="335" r:id="rId75"/>
    <p:sldId id="336" r:id="rId76"/>
    <p:sldId id="337" r:id="rId77"/>
    <p:sldId id="338" r:id="rId78"/>
    <p:sldId id="339" r:id="rId79"/>
    <p:sldId id="340" r:id="rId80"/>
    <p:sldId id="341" r:id="rId8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018" y="7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F1A4-3D7C-431F-84B3-506B9D94DAEA}" type="datetimeFigureOut">
              <a:rPr lang="tr-TR" smtClean="0"/>
              <a:t>29.10.2020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272E-2ECF-4A57-8E3E-AFE4DEA387B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F1A4-3D7C-431F-84B3-506B9D94DAEA}" type="datetimeFigureOut">
              <a:rPr lang="tr-TR" smtClean="0"/>
              <a:t>29.10.2020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272E-2ECF-4A57-8E3E-AFE4DEA387B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F1A4-3D7C-431F-84B3-506B9D94DAEA}" type="datetimeFigureOut">
              <a:rPr lang="tr-TR" smtClean="0"/>
              <a:t>29.10.2020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272E-2ECF-4A57-8E3E-AFE4DEA387B8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F1A4-3D7C-431F-84B3-506B9D94DAEA}" type="datetimeFigureOut">
              <a:rPr lang="tr-TR" smtClean="0"/>
              <a:t>29.10.2020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272E-2ECF-4A57-8E3E-AFE4DEA387B8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F1A4-3D7C-431F-84B3-506B9D94DAEA}" type="datetimeFigureOut">
              <a:rPr lang="tr-TR" smtClean="0"/>
              <a:t>29.10.2020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272E-2ECF-4A57-8E3E-AFE4DEA387B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F1A4-3D7C-431F-84B3-506B9D94DAEA}" type="datetimeFigureOut">
              <a:rPr lang="tr-TR" smtClean="0"/>
              <a:t>29.10.2020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272E-2ECF-4A57-8E3E-AFE4DEA387B8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F1A4-3D7C-431F-84B3-506B9D94DAEA}" type="datetimeFigureOut">
              <a:rPr lang="tr-TR" smtClean="0"/>
              <a:t>29.10.2020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272E-2ECF-4A57-8E3E-AFE4DEA387B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F1A4-3D7C-431F-84B3-506B9D94DAEA}" type="datetimeFigureOut">
              <a:rPr lang="tr-TR" smtClean="0"/>
              <a:t>29.10.2020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272E-2ECF-4A57-8E3E-AFE4DEA387B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F1A4-3D7C-431F-84B3-506B9D94DAEA}" type="datetimeFigureOut">
              <a:rPr lang="tr-TR" smtClean="0"/>
              <a:t>29.10.2020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272E-2ECF-4A57-8E3E-AFE4DEA387B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F1A4-3D7C-431F-84B3-506B9D94DAEA}" type="datetimeFigureOut">
              <a:rPr lang="tr-TR" smtClean="0"/>
              <a:t>29.10.2020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272E-2ECF-4A57-8E3E-AFE4DEA387B8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F1A4-3D7C-431F-84B3-506B9D94DAEA}" type="datetimeFigureOut">
              <a:rPr lang="tr-TR" smtClean="0"/>
              <a:t>29.10.2020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272E-2ECF-4A57-8E3E-AFE4DEA387B8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96CF1A4-3D7C-431F-84B3-506B9D94DAEA}" type="datetimeFigureOut">
              <a:rPr lang="tr-TR" smtClean="0"/>
              <a:t>29.10.2020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6D8272E-2ECF-4A57-8E3E-AFE4DEA387B8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5430">
            <a:off x="765354" y="654354"/>
            <a:ext cx="1803654" cy="1953094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8" name="Dikdörtgen 7"/>
          <p:cNvSpPr/>
          <p:nvPr/>
        </p:nvSpPr>
        <p:spPr>
          <a:xfrm>
            <a:off x="3563888" y="764705"/>
            <a:ext cx="4536504" cy="115212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2400" b="1" i="1" cap="all" dirty="0" smtClean="0">
                <a:ln/>
                <a:effectLst/>
                <a:latin typeface="Times New Roman" pitchFamily="18" charset="0"/>
                <a:cs typeface="Times New Roman" pitchFamily="18" charset="0"/>
              </a:rPr>
              <a:t>İZMİT</a:t>
            </a:r>
          </a:p>
          <a:p>
            <a:pPr algn="ctr"/>
            <a:r>
              <a:rPr lang="tr-TR" sz="2400" b="1" i="1" cap="all" dirty="0" smtClean="0">
                <a:ln/>
                <a:effectLst/>
                <a:latin typeface="Times New Roman" pitchFamily="18" charset="0"/>
                <a:cs typeface="Times New Roman" pitchFamily="18" charset="0"/>
              </a:rPr>
              <a:t>24 KASIM ANADOLU LİSESİ</a:t>
            </a:r>
          </a:p>
          <a:p>
            <a:pPr algn="ctr"/>
            <a:r>
              <a:rPr lang="tr-TR" sz="2400" b="1" i="1" cap="all" dirty="0" smtClean="0">
                <a:ln/>
                <a:effectLst/>
                <a:latin typeface="Times New Roman" pitchFamily="18" charset="0"/>
                <a:cs typeface="Times New Roman" pitchFamily="18" charset="0"/>
              </a:rPr>
              <a:t>REHBERLİK </a:t>
            </a:r>
            <a:r>
              <a:rPr lang="tr-TR" sz="2400" b="1" i="1" cap="all" dirty="0" smtClean="0">
                <a:ln/>
                <a:effectLst/>
                <a:latin typeface="Times New Roman" pitchFamily="18" charset="0"/>
                <a:cs typeface="Times New Roman" pitchFamily="18" charset="0"/>
              </a:rPr>
              <a:t>SERVİSİ</a:t>
            </a:r>
            <a:endParaRPr lang="tr-TR" sz="2400" b="1" i="1" cap="all" dirty="0">
              <a:ln/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755576" y="2564904"/>
            <a:ext cx="7871065" cy="19389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4000" b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2020 YKS</a:t>
            </a:r>
          </a:p>
          <a:p>
            <a:pPr algn="ctr"/>
            <a:r>
              <a:rPr lang="tr-TR" sz="4000" b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 ÜNİVERSİTEYE YERLEŞEN </a:t>
            </a:r>
          </a:p>
          <a:p>
            <a:pPr algn="ctr"/>
            <a:r>
              <a:rPr lang="tr-TR" sz="4000" b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ÖĞRENCİLERİMİZ</a:t>
            </a:r>
            <a:endParaRPr lang="tr-TR" sz="4000" b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6516216" y="5775067"/>
            <a:ext cx="180020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000" b="1" dirty="0" smtClean="0">
                <a:latin typeface="Bookman Old Style" pitchFamily="18" charset="0"/>
              </a:rPr>
              <a:t>EKİM-2020</a:t>
            </a:r>
            <a:endParaRPr lang="tr-TR" sz="1000" b="1" dirty="0">
              <a:latin typeface="Bookman Old Style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07504" y="5661248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  <a:endParaRPr lang="tr-TR" sz="3200" b="1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742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37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88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88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88" fill="hold">
                                          <p:stCondLst>
                                            <p:cond delay="56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9619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TUĞÇE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FINDIKÇI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ENDÜSTRİ MÜHENDİSLİĞİ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GAZİ ÜNİVERSİTESİ </a:t>
            </a:r>
            <a:endParaRPr lang="tr-TR" sz="32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ANKARA)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531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9619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MÜRTEZA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DÜNEN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HEMŞİRELİK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KOCAELİ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(KOCAELİ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210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805264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85162"/>
            <a:ext cx="8712968" cy="2416046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ABDULLAH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BALTÜRK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MAKİNE MÜHENDİSLİĞİ</a:t>
            </a:r>
          </a:p>
          <a:p>
            <a:pPr algn="ctr"/>
            <a:r>
              <a:rPr lang="tr-TR" sz="26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SAKARYA UYGULAMALI BİLİMLER </a:t>
            </a:r>
            <a:r>
              <a:rPr lang="tr-TR" sz="2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(SAKARYA)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629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805264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24944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ESRA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DEMİRPENÇE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FİZYOTERAPİ VE REHABİLİTASYON 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İSTANBUL KÜLTÜR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(İSTANBUL)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369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9619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ŞEVVAL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KALAY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ENDÜSTRİ MÜHENDİSLİĞİ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KOCAELİ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(KOCAELİ)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656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9619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CEMRE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YAPICI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ERGOTERAPİ</a:t>
            </a:r>
            <a:endParaRPr lang="tr-TR" sz="32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SAĞLIK BİLİMLERİ ÜNİVERSİTESİ (İSTANBUL)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577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9619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HÜSEYİN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GÖKÇEN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DİŞ HEKİMLİĞİ FAKÜLTESİ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ABANT 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İZZET BAYSAL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(BOLU)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203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9619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SELİN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ERYILMAZ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ENDÜSTRİ MÜHENDİSLİĞİ (İÖ)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SAKARYA ÜNİVERSİTESİ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(SAKARYA)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515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9619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ZEYNEP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AKDUMAN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HEMŞİRELİK 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BEZM-İ ÂLEM VAKIF ÜNİVERSİTESİ (İSTANBUL)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275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9619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DUHAN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SAKYEN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ELEKTRİK-ELEKTRONİK MÜHENDİSLİĞİ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EGE ÜNİVERSİTESİ </a:t>
            </a:r>
            <a:endParaRPr lang="tr-TR" sz="32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İZMİR)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169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9552" y="2708920"/>
            <a:ext cx="8284639" cy="19389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2020 </a:t>
            </a:r>
            <a:r>
              <a:rPr lang="tr-TR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YKS</a:t>
            </a:r>
          </a:p>
          <a:p>
            <a:pPr algn="ctr"/>
            <a:r>
              <a:rPr lang="tr-TR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tr-TR" sz="4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SAYISAL (M-F) </a:t>
            </a:r>
          </a:p>
          <a:p>
            <a:pPr algn="ctr"/>
            <a:r>
              <a:rPr lang="tr-TR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YERLEŞEN ÖĞRENCİLERİMİZ</a:t>
            </a:r>
            <a:endParaRPr lang="tr-TR" sz="4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666785" y="5661248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</p:spTree>
    <p:extLst>
      <p:ext uri="{BB962C8B-B14F-4D97-AF65-F5344CB8AC3E}">
        <p14:creationId xmlns:p14="http://schemas.microsoft.com/office/powerpoint/2010/main" val="2710599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37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88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88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88" fill="hold">
                                          <p:stCondLst>
                                            <p:cond delay="563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00"/>
                            </p:stCondLst>
                            <p:childTnLst>
                              <p:par>
                                <p:cTn id="12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37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88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88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88" fill="hold">
                                          <p:stCondLst>
                                            <p:cond delay="563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75"/>
                            </p:stCondLst>
                            <p:childTnLst>
                              <p:par>
                                <p:cTn id="19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37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88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88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88" fill="hold">
                                          <p:stCondLst>
                                            <p:cond delay="563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9619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SEFA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TUNCA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BİLGİSAYAR MÜHENDİSLİĞİ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SAKARYA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(SAKARYA)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26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9619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ABDULKADİR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KORAL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MADEN MÜHENDİSLİĞİ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DOKUZ EYLÜL ÜNİVERSİTESİ </a:t>
            </a:r>
            <a:endParaRPr lang="tr-TR" sz="32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İZMİR)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853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9619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SEMİH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TEKİN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OTOMOTİV MÜHENDİSLİĞİ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KOCAELİ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(KOCAELİ)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581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636912"/>
            <a:ext cx="8712968" cy="3000821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RECEP ERAY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ERÇETİN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ELEKTRİK-ELEKTRONİK MÜHENDİSLİĞİ (İNG.)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ESKİŞEHİR TEKNİK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(ESKİŞEHİR)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135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9619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ENES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ÇAVUŞOĞLU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TIP FAKÜLTESİ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KOCAELİ ÜNİVERSİTESİ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(KOCAELİ)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55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57750"/>
            <a:ext cx="8712968" cy="2446824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FEYZA NUR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ŞİŞMAN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BESLENME VE DİYETETİK </a:t>
            </a:r>
          </a:p>
          <a:p>
            <a:pPr algn="ctr"/>
            <a:r>
              <a:rPr lang="tr-TR" sz="28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BANDIRMA ONYEDİ EYLÜL ÜNİVERSİTESİ </a:t>
            </a:r>
            <a:endParaRPr lang="tr-TR" sz="28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BALIKESİR)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252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57750"/>
            <a:ext cx="8712968" cy="2385268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SUDE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ÖZMEN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BİLİŞİM SİSTEMLERİ MÜHENDİSLİĞİ</a:t>
            </a:r>
          </a:p>
          <a:p>
            <a:pPr algn="ctr"/>
            <a:r>
              <a:rPr lang="tr-TR" sz="28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MUĞLA SITKI KOÇMAN </a:t>
            </a:r>
            <a:r>
              <a:rPr lang="tr-TR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2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(MUĞLA)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391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9619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ALPEREN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PEKER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İNŞAAT MÜHENDİSLİĞİ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KOCAELİ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(KOCAELİ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786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9619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SUDEGÜL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HALAL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HEMŞİRELİK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ANKARA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(ANKARA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104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9619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MUSTAFA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AYAZ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MAKİNE MÜHENDİSLİĞİ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KOCAELİ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(KOCAELİ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547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805264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96156" y="2936845"/>
            <a:ext cx="8951681" cy="2508379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SAMET BUĞRA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KARATAŞ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ELEKTRİK MÜHENDİSLİĞİ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BANDIRMA 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ONYEDİ EYLÜL ÜNİVERSİTESİ </a:t>
            </a:r>
            <a:endParaRPr lang="tr-TR" sz="32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BALIKESİR)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462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9619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TANER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İBRAHİMAĞAOĞLU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MAKİNE MÜHENDİSLİĞİ (İÖ)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SAKARYA ÜNİVERSİTESİ</a:t>
            </a:r>
            <a:endParaRPr lang="tr-TR" sz="32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(SAKARYA)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549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9619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AHMET DENİZHAN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ANGIN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ELEKTRİK MÜHENDİSLİĞİ (İÖ)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KOCAELİ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(KOCAELİ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789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9619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MUHAMMED ENES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KARAKOYUN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MAKİNE MÜHENDİSLİĞİ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SAKARYA 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  <a:endParaRPr lang="tr-TR" sz="32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(SAKARYA)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841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636912"/>
            <a:ext cx="8712968" cy="3000821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YAREN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SERT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MOLEKÜLER BİYOLOJİ VE GENETİK (İNGİLİZCE)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İZMİR YÜKSEK TEKNOLOJİ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ENSTİTÜSÜ</a:t>
            </a:r>
          </a:p>
          <a:p>
            <a:pPr algn="ctr"/>
            <a:r>
              <a:rPr lang="tr-TR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(İZMİR)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319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9619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MEHMET BERAT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KOPARAN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FİZYOTERAPİ VE REHABİLİTASYON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MARMARA ÜNİVERSİTESİ </a:t>
            </a:r>
            <a:endParaRPr lang="tr-TR" sz="32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İSTANBUL)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331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9619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ALEYNA LARA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UYGUN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MATEMATİK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YILDIZ TEKNİK ÜNİVERSİTESİ (İSTANBUL)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637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3070408"/>
            <a:ext cx="8712968" cy="2446824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ALEYNA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KAYA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İLKÖĞRETİM MATEMATİK ÖĞRETMENLİĞİ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SİNOP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(SİNOP)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091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3684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SILA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DURAK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ELEKTRİK MÜHENDİSLİĞİ (İÖ)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KOCAELİ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(KOCAELİ)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359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3684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HAKAN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DEĞER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MAKİNE MÜHENDİSLİĞİ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KOCAELİ ÜNİVERSİTESİ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(KOCAELİ)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487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3684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SERRA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KARA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MAKİNE MÜHENDİSLİĞİ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KOCAELİ ÜNİVERSİTESİ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(KOCAELİ)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85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805264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64837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BERFİN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TARI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GIDA MÜHENDİSLİĞİ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SAKARYA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 </a:t>
            </a:r>
          </a:p>
          <a:p>
            <a:pPr algn="ctr"/>
            <a:r>
              <a:rPr lang="tr-TR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(SAKARYA)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326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3684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FURKAN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CANLI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BİYOMÜHENDİSLİK (İNGİLİZCE)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YILDIZ TEKNİK ÜNİVERSİTESİ (İSTANBUL)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340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3684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ZEYNEP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GÖK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MOLEKÜLER BİYOLOJİ VE GENETİK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BALIKESİR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(BALIKESİR)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042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3684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BEDİRHAN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GENÇ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İNŞAAT MÜHENDİSLİĞİ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SAKARYA ÜNİVERSİTESİ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(SAKARYA)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282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3684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ÖZLEM SILA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AKBULUT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TIP FAKÜLTESİ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KOCAELİ ÜNİVERSİTESİ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(KOCAELİ)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423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780928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BERKAY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KÜLCÜ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ENDÜSTRİYEL TASARIM (İNG.) (BURSLU)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YEDİTEPE ÜNİVERSİTESİ </a:t>
            </a:r>
            <a:endParaRPr lang="tr-TR" sz="32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İSTANBUL)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166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3684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NURSENA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DUYKU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FEN BİLGİSİ ÖĞRETMENLİĞİ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BARTIN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(BARTIN)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30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760642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ÖMER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PAKYILDIZ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BİLGİSAYAR MÜHENDİSLİĞİ (İÖ)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DÜZCE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(DÜZCE)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526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760642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İREM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KAYA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HEMŞİRELİK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BALIKESİR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(BALIKESİR)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297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9552" y="2708920"/>
            <a:ext cx="8284639" cy="19389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2020 </a:t>
            </a:r>
            <a:r>
              <a:rPr lang="tr-TR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YKS</a:t>
            </a:r>
          </a:p>
          <a:p>
            <a:pPr algn="ctr"/>
            <a:r>
              <a:rPr lang="tr-TR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tr-TR" sz="4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EŞİT AĞIRLIK (T-M) </a:t>
            </a:r>
            <a:endParaRPr lang="tr-TR" sz="40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tr-TR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YERLEŞEN ÖĞRENCİLERİMİZ</a:t>
            </a:r>
            <a:endParaRPr lang="tr-TR" sz="4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666785" y="5661248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</p:spTree>
    <p:extLst>
      <p:ext uri="{BB962C8B-B14F-4D97-AF65-F5344CB8AC3E}">
        <p14:creationId xmlns:p14="http://schemas.microsoft.com/office/powerpoint/2010/main" val="1107601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37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88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88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88" fill="hold">
                                          <p:stCondLst>
                                            <p:cond delay="5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3684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MEHMET CELAL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GÖRGÜN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SİYASET BİLİMİ VE KAMU YÖNETİMİ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KOCAELİ ÜNİVERSİTESİ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(KOCAELİ)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384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805264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3684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ZEHRA </a:t>
            </a:r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YILMAZ</a:t>
            </a:r>
            <a:endParaRPr lang="tr-TR" sz="41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MİMARLIK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KOCAELİ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(KOCAELİ)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520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3684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BERK EREN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BAŞAK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HUKUK FAKÜLTESİ 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KADİR HAS ÜNİVERSİTESİ </a:t>
            </a:r>
            <a:endParaRPr lang="tr-TR" sz="32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İSTANBUL)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428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3684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BUĞRA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OĞUZ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İKTİSAT (İNGİLİZCE)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ORTA DOĞU TEKNİK ÜNİVERSİTESİ (ANKARA)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959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98400"/>
            <a:ext cx="8712968" cy="2446824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EDANUR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KUL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REHBERLİK VE PSİKOLOJİK DANIŞMANLIK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DOKUZ EYLÜL ÜNİVERSİTESİ </a:t>
            </a:r>
            <a:endParaRPr lang="tr-TR" sz="32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İZMİR)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541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98400"/>
            <a:ext cx="8712968" cy="2446824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İKBAL BERİL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ERSÖZ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REHBERLİK VE PSİKOLOJİK DANIŞMANLIK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KOCAELİ ÜNİVERSİTESİ 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(KOCAELİ)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01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98400"/>
            <a:ext cx="8712968" cy="2446824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ZEHRA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KURTULDU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REHBERLİK VE PSİKOLOJİK DANIŞMANLIK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KOCAELİ ÜNİVERSİTESİ 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(KOCAELİ)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260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3684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HASİBE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BİLCE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SINIF ÖĞRETMENLİĞİ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BAYBURT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(BAYBURT)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805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3684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ŞULENUR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AYGÜN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HUKUK FAKÜLTESİ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ANKARA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(ANKARA)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287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3684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UĞUR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YILMAZ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PSİKOLOJİ 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İSTANBUL TİCARET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(İSTANBUL)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977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3684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MEHMET AKİF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DALARDIÇ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İÇ MİMARLIK VE ÇEVRE TASARIMI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HACETTEPE ÜNİVERSİTESİ </a:t>
            </a:r>
            <a:endParaRPr lang="tr-TR" sz="32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ANKARA)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215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64837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NİDA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AKKUŞ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SİYASET BİLİMİ VE ULUSLARARASI İLİŞKİLER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 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İSTANBUL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(İSTANBUL)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605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805264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3684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ALİ TALHA KARAKUŞ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MAKİNE MÜHENDİSLİĞİ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ATATÜRK ÜNİVERSİTESİ </a:t>
            </a:r>
            <a:endParaRPr lang="tr-TR" sz="32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ERZURUM)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718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64837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MAHMUD ESAD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AY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HUKUK FAKÜLTESİ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MARMARA ÜNİVERSİTESİ </a:t>
            </a:r>
            <a:endParaRPr lang="tr-TR" sz="32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İSTANBUL)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089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64837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ENES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GEZER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HUKUK FAKÜLTESİ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HACETTEPE ÜNİVERSİTESİ </a:t>
            </a:r>
            <a:endParaRPr lang="tr-TR" sz="32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ANKARA)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077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64837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GİZEM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DEMİRBAŞ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HUKUK FAKÜLTESİ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KOCAELİ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(KOCAELİ)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606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64837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NİLÜFER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GÜÇLÜ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PSİKOLOJİ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BURSA ULUDAĞ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(BURSA)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395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6084585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65998"/>
            <a:ext cx="8712968" cy="2939266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MELİSA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KAYMAK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REHBERLİK VE PSİKOLOJİK DANIŞMANLIK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ZONGULDAK BÜLENT ECEVİT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(ZONGULDAK)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201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64837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TALHA MUSTAFA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TUĞLACILAR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PSİKOLOJİ (İNGİLİZCE)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DOĞUŞ ÜNİVERSİTESİ </a:t>
            </a:r>
            <a:endParaRPr lang="tr-TR" sz="32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İSTANBUL)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536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26392"/>
            <a:ext cx="8712968" cy="2446824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AYŞE ÖYKÜ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AKOĞLU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GRAFİK TASARIMI (İNGİLİZCE)</a:t>
            </a:r>
          </a:p>
          <a:p>
            <a:pPr algn="ctr"/>
            <a:r>
              <a:rPr lang="tr-TR" sz="28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İHSAN DOĞRAMACI BİLKENT ÜNİVERSİTESİ </a:t>
            </a:r>
            <a:endParaRPr lang="tr-TR" sz="28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ANKARA)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915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9552" y="2708920"/>
            <a:ext cx="8284639" cy="19389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2020 </a:t>
            </a:r>
            <a:r>
              <a:rPr lang="tr-TR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YKS</a:t>
            </a:r>
          </a:p>
          <a:p>
            <a:pPr algn="ctr"/>
            <a:r>
              <a:rPr lang="tr-TR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tr-TR" sz="4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SÖZEL (T-S) </a:t>
            </a:r>
            <a:endParaRPr lang="tr-TR" sz="40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tr-TR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YERLEŞEN ÖĞRENCİLERİMİZ</a:t>
            </a:r>
            <a:endParaRPr lang="tr-TR" sz="4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666785" y="5661248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</p:spTree>
    <p:extLst>
      <p:ext uri="{BB962C8B-B14F-4D97-AF65-F5344CB8AC3E}">
        <p14:creationId xmlns:p14="http://schemas.microsoft.com/office/powerpoint/2010/main" val="352851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37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88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88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88" fill="hold">
                                          <p:stCondLst>
                                            <p:cond delay="5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64837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BERRA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SELVİ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OKUL ÖNCESİ ÖĞRETMENLİĞİ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KOCAELİ ÜNİVERSİTESİ</a:t>
            </a:r>
          </a:p>
          <a:p>
            <a:pPr algn="ctr"/>
            <a:r>
              <a:rPr lang="tr-TR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(KOCAELİ)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309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9552" y="2708920"/>
            <a:ext cx="8284639" cy="19389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2020 </a:t>
            </a:r>
            <a:r>
              <a:rPr lang="tr-TR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YKS</a:t>
            </a:r>
          </a:p>
          <a:p>
            <a:pPr algn="ctr"/>
            <a:r>
              <a:rPr lang="tr-TR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tr-TR" sz="4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YABANCI DİL  </a:t>
            </a:r>
            <a:endParaRPr lang="tr-TR" sz="40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tr-TR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YERLEŞEN ÖĞRENCİLERİMİZ</a:t>
            </a:r>
            <a:endParaRPr lang="tr-TR" sz="4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666785" y="5661248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</p:spTree>
    <p:extLst>
      <p:ext uri="{BB962C8B-B14F-4D97-AF65-F5344CB8AC3E}">
        <p14:creationId xmlns:p14="http://schemas.microsoft.com/office/powerpoint/2010/main" val="3468149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37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88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88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88" fill="hold">
                                          <p:stCondLst>
                                            <p:cond delay="5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26392"/>
            <a:ext cx="8712968" cy="2446824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SENİHA EZGİ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ERGİN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BESLENME VE DİYETETİK </a:t>
            </a:r>
          </a:p>
          <a:p>
            <a:pPr algn="ctr"/>
            <a:r>
              <a:rPr lang="tr-TR" sz="28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ACIBADEM </a:t>
            </a:r>
            <a:r>
              <a:rPr lang="tr-TR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M. </a:t>
            </a:r>
            <a:r>
              <a:rPr lang="tr-TR" sz="28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ALİ AYDINLAR ÜNİVERSİTESİ </a:t>
            </a:r>
            <a:endParaRPr lang="tr-TR" sz="28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İSTANBUL)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955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95615"/>
            <a:ext cx="8712968" cy="2477601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SUDE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METİN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AMERİKAN KÜLTÜRÜ VE EDEBİYATI (İNG.)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İSTANBUL ÜNİVERSİTESİ</a:t>
            </a:r>
          </a:p>
          <a:p>
            <a:pPr algn="ctr"/>
            <a:r>
              <a:rPr lang="tr-TR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(İSTANBUL)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782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85162"/>
            <a:ext cx="8712968" cy="2416046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MEHMET LÜTFİ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ÖZBEK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İNGİLİZCE ÖĞRETMENLİĞİ (İNGİLİZCE)</a:t>
            </a:r>
          </a:p>
          <a:p>
            <a:pPr algn="ctr"/>
            <a:r>
              <a:rPr lang="tr-TR" sz="28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ERZİNCAN BİNALİ YILDIRIM </a:t>
            </a:r>
            <a:r>
              <a:rPr lang="tr-TR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(ERZİNCAN)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583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3684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İBRAHİM SEMİH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AKYÜZ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İNGİLİZCE ÖĞRETMENLİĞİ (İNG.)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SAKARYA ÜNİVERSİTESİ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(SAKARYA)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066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93684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ADAL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ERKAYA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FRANSIZCA ÖĞRETMENLİĞİ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HACETTEPE ÜNİVERSİTESİ </a:t>
            </a:r>
            <a:endParaRPr lang="tr-TR" sz="32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ANKARA)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995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64837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DAĞHAN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ŞAHİN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İNGİLİZCE ÖĞRETMENLİĞİ (İNG.)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DOKUZ EYLÜL ÜNİVERSİTESİ </a:t>
            </a:r>
            <a:endParaRPr lang="tr-TR" sz="32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İZMİR)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44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64837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ZİNNUR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ÇİLİNGİR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İNGİLİZCE ÖĞRETMENLİĞİ (İNG.)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MARMARA ÜNİVERSİTESİ </a:t>
            </a:r>
            <a:endParaRPr lang="tr-TR" sz="32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İSTANBUL)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963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64837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BURÇİN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KOMŞU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ÇİN DİLİ VE EDEBİYATI (ÇİNCE)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İSTANBUL </a:t>
            </a:r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ÜNİVERSİTESİ</a:t>
            </a:r>
          </a:p>
          <a:p>
            <a:pPr algn="ctr"/>
            <a:r>
              <a:rPr lang="tr-TR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(İSTANBUL)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338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64837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KAAN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ŞENOL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TURİZM REHBERLİĞİ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EGE ÜNİVERSİTESİ </a:t>
            </a:r>
            <a:endParaRPr lang="tr-TR" sz="32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İZMİR)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76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64837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CAN DENİZ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AKINCI</a:t>
            </a:r>
          </a:p>
          <a:p>
            <a:pPr algn="ctr"/>
            <a:endParaRPr lang="tr-TR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DİLBİLİMİ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DOKUZ EYLÜL ÜNİVERSİTESİ </a:t>
            </a:r>
            <a:endParaRPr lang="tr-TR" sz="32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İZMİR)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959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9552" y="2708920"/>
            <a:ext cx="8284639" cy="19389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2020 </a:t>
            </a:r>
            <a:r>
              <a:rPr lang="tr-TR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YKS</a:t>
            </a:r>
          </a:p>
          <a:p>
            <a:pPr algn="ctr"/>
            <a:r>
              <a:rPr lang="tr-TR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tr-TR" sz="4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TYT</a:t>
            </a:r>
            <a:endParaRPr lang="tr-TR" sz="40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tr-TR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YERLEŞEN ÖĞRENCİLERİMİZ</a:t>
            </a:r>
            <a:endParaRPr lang="tr-TR" sz="4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666785" y="5661248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</p:spTree>
    <p:extLst>
      <p:ext uri="{BB962C8B-B14F-4D97-AF65-F5344CB8AC3E}">
        <p14:creationId xmlns:p14="http://schemas.microsoft.com/office/powerpoint/2010/main" val="1819781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37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88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88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88" fill="hold">
                                          <p:stCondLst>
                                            <p:cond delay="5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9619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ELİF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MANAY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HEMŞİRELİK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AKDENİZ ÜNİVERSİTESİ </a:t>
            </a:r>
            <a:endParaRPr lang="tr-TR" sz="32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ANTALYA)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65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64837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SALİHA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SOĞUKPINAR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ANESTEZİ</a:t>
            </a: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KOCAELİ ÜNİVERSİTESİ</a:t>
            </a:r>
          </a:p>
          <a:p>
            <a:pPr algn="ctr"/>
            <a:r>
              <a:rPr lang="tr-TR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(KOCAELİ)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366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666785" y="5940569"/>
            <a:ext cx="41202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adley Hand ITC" pitchFamily="66" charset="0"/>
              </a:rPr>
              <a:t>Başarıya Giden Yol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2896195"/>
            <a:ext cx="8712968" cy="250837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1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BUSE </a:t>
            </a:r>
            <a:r>
              <a:rPr lang="tr-TR" sz="41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Bell MT" pitchFamily="18" charset="0"/>
              </a:rPr>
              <a:t>AKTAŞ</a:t>
            </a:r>
          </a:p>
          <a:p>
            <a:pPr algn="ctr"/>
            <a:endParaRPr lang="tr-TR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HEMŞİRELİK</a:t>
            </a:r>
          </a:p>
          <a:p>
            <a:pPr algn="ctr"/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HACETTEPE ÜNİVERSİTESİ </a:t>
            </a:r>
            <a:endParaRPr lang="tr-TR" sz="32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  <a:p>
            <a:pPr algn="ctr"/>
            <a:r>
              <a:rPr lang="tr-TR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(</a:t>
            </a:r>
            <a:r>
              <a:rPr lang="tr-TR" sz="32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Bell MT" pitchFamily="18" charset="0"/>
              </a:rPr>
              <a:t>ANKARA)</a:t>
            </a:r>
            <a:endParaRPr lang="tr-TR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87624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İZMİT 24 KASIM ANADOLU LİSESİ</a:t>
            </a:r>
            <a:endParaRPr lang="tr-TR" sz="2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170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478</TotalTime>
  <Words>1489</Words>
  <Application>Microsoft Office PowerPoint</Application>
  <PresentationFormat>Ekran Gösterisi (4:3)</PresentationFormat>
  <Paragraphs>545</Paragraphs>
  <Slides>80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80</vt:i4>
      </vt:variant>
    </vt:vector>
  </HeadingPairs>
  <TitlesOfParts>
    <vt:vector size="81" baseType="lpstr">
      <vt:lpstr>Dalga Biçimi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Komisyon  Odası</dc:creator>
  <cp:lastModifiedBy>user</cp:lastModifiedBy>
  <cp:revision>64</cp:revision>
  <dcterms:created xsi:type="dcterms:W3CDTF">2020-10-26T08:41:13Z</dcterms:created>
  <dcterms:modified xsi:type="dcterms:W3CDTF">2020-10-29T21:41:34Z</dcterms:modified>
</cp:coreProperties>
</file>